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7C3644F2-F77B-4B08-BF4D-8FB8157BC5B9}">
          <p14:sldIdLst>
            <p14:sldId id="256"/>
            <p14:sldId id="257"/>
          </p14:sldIdLst>
        </p14:section>
        <p14:section name="Agenti Software" id="{7C7FB71C-5624-47ED-8538-379D96301171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eoria dei giochi" id="{D1867E86-5E45-4A79-886B-64C3CE0835E8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pplicazione Android" id="{E469A3C4-B0B9-4478-ADAE-475B7DA2E14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onclusioni" id="{4BC5C44F-CE24-41F5-B529-3352B1716A1D}">
          <p14:sldIdLst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6F6F8-1988-4776-BA97-DA52446C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8B47CE-1D41-4C54-A9CB-5B4586D8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86D8-80DD-4EB5-ABAB-6C7390C2FAAB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88512F-FE22-42D7-A362-FDA92D9B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36E3E5-F609-4617-89F8-F97F7AAF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CE5E-9B85-4C7B-A678-0E669D9952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36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C23D39-9DF1-4F16-9B1A-27434BB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7A506D-92D5-469E-A392-C2D89496E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F92445-9739-492A-844F-0E680EB3F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086D8-80DD-4EB5-ABAB-6C7390C2FAAB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A1543D-2E72-4B2D-A82A-1310A2302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BD3647-8400-4AAB-B55A-F46B348AB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CE5E-9B85-4C7B-A678-0E669D9952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E54D568-B7E9-473B-90DD-2A5B7281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9775CD-C66D-46F4-A2F9-A95C1AD2FD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9E0CDF6-0D74-4F2F-9936-4D120D4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 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CF04F6-2027-47C3-93C6-BA2390160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F3687F6-64E3-4904-97D1-C701880D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Percezione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116A5D-6A4C-481D-B327-7D470F1C3C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B21575C-0995-4F1A-8346-AF71BDB1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797A22D-140F-44BE-9BB5-FE2770556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59877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A4FBC12-A004-4851-B6F0-A9E720DC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funzione di utilità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5BB1B5-1302-44AF-8164-5C54D152C3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5640CB3-9557-4082-883E-69BE2910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289207-7340-482A-B875-FCBC637A83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E810E29-F197-43BD-BAFA-9C773A36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 Practical reasoning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7A19C78-8B92-4625-BE45-A1BFE4942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3486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49C8051-0920-493C-A852-B87BA1E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planning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FB30A5-EF76-4B41-9E45-159C74331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0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D15F42C-ABA9-4F0C-BC5B-2CE62D53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2E1313-3E1F-49D7-964A-2A987DE10B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E2AACB5-682B-42FC-8E34-E3257BDC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6B602B-0259-4733-BDC8-63A8F9A59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4C7EF8C-261D-4977-9177-14204A93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947371-5823-4EBF-9AC5-D39D7EE0C9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49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97A6036-A2D2-42C0-896F-9E8E5DFC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EC4AD0-23A8-4CDA-B317-03BC82A48F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A6890AB-180B-44EE-90AD-6E2C1778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0A3A91-7EE0-46D4-A113-3FB426C1F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54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C2DDA1F-8B51-4072-9A90-7B7F3DFC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AC41C0-3F9D-4458-A22F-17DE2FC05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89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B615D64-B902-437F-A05F-A40E3287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alla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D8A254-7AA4-43AE-83DA-9E0EA7B5D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D1140BC-68E3-4E12-AF10-6ABAC125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822079-1E6C-4F44-B41D-4BE2D82CAD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4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F8D062F-3FF4-49C5-8865-72D6CA72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Strategia dominante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B90AA4-55EE-406B-9FF5-3CE2433F2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26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91B230A-1FE1-465E-9BBB-4A8D0301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Equilibrio di nash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AF3CED-7DEE-4BA7-AB80-958B4B84E4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0851432-3B32-4017-80EA-AB65678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8910D4-F4EE-4FDB-B96F-26D1959B8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20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387B0BE-F2C0-4A3F-8706-4870F7DF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prigioniero: un apparente paradosso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E65ECC-AE56-456D-9536-31771F2BE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918D277-CA4D-4841-A7E5-F814CF80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torneo di axelrod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76A00A-EE91-454D-A089-D8FA56479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8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3FEE9F0-C89F-412C-B655-9A070ED5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6E3EA5-FA6B-4300-B5FD-493A57614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9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1675389-8A8C-4767-BE78-84D55313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e modellazione dei sistemi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B21ADC4-3388-4B37-B1B8-8B0D2C973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3853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5701660-C614-4C5B-87E2-7FBB09CF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pollo:  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F25EEC-4A9B-4CED-9A96-D5D676ED12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24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71D78A0-88A9-486B-BFF0-11300549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Realizzazione di un’Applicazione android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34F482-2290-44DF-909A-7F35D3402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40802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2249710-284E-47BD-9C8D-A21E493C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Android os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79B6EB-3C5B-458C-B683-78EEF8648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EEA7E42-C378-48B0-A7D3-EB052BD5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63550E-2DED-450B-9E38-629CD38398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750D9FA-96E6-4078-8D57-7FB43933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Regole del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E1B952-0B49-4A82-AA64-84D846E89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1EC639F-E47E-4BAB-B703-39BA1DAB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Specifiche progettuali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A4F170-E619-459D-90E3-01DF4E7367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2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B4D11C8-784B-424A-88D9-4E09D45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Modalità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C54849-5220-4C36-8B90-481269C51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9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EEBE514-66FD-4F58-893C-848B637D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Formulazione PEAS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5B572D-1347-4D0D-B115-3D788D471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2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60C504-A6D9-4C5D-AECF-F5640205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C888A7-3673-46EE-80FB-628ED68987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06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3185A5B-7BD5-456C-A8BE-BD70338A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526944-64E5-42AC-ACB0-39520393C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DA551EA-C472-47AF-B53C-D16A9CCF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B76202-E953-4263-9200-7B56329D3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35C641F-554A-46FD-B34E-914BDEE5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9D3C35-0AC5-4F05-AA69-BC25B7906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9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00F1E25-4BF6-4C0C-9C62-60CA8A2B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back-end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7644BEB-150C-4DC4-A20D-165EA1D4A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0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44D7E4C-BAAF-4CAC-8AF7-9E0C8B1E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6354FC-682E-4DC5-816E-6CE5402B9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212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3FE7E71-D95D-4EFF-8918-2A5B1CF8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Terreno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BBA3B9-B249-4CAE-BDC8-926C3BBA00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32772F6-BBA2-4B16-B349-EB364A99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Riempimento della mappa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AE5D92-91A2-40DC-B92E-25398AA976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43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65DF8D0-A6C8-4419-AFAB-25A62B64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661B21-5E26-49A3-9073-034F77C18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161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950A074-F45F-4021-9931-77C9EC4F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Controllore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A9AD9A-7446-4064-B26C-102AE2C4A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7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CD68113-2F60-4B8D-A08C-8EEE7D24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Giocatore automatico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82E8E6-0AE5-421E-AAB9-A2D57CED4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27CEE4F-A8A5-4245-B48B-DE33CB32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della strategia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0DD294-6FD4-43FB-91D4-A52E2161B5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3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15309B1-B3DE-4FA6-9B92-0DEDA93F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Wumpus world game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C180E-54D2-46A8-AA5B-8FF3DFC7E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4F28D2A-EA4D-4E9D-9804-B50F2D95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1B5849-7543-4634-9A32-571B8087C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1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625C76F-EB40-42A7-A883-5D5C8CF4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Casi d’uso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68163F-9F2D-4255-BAC4-919F1F265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0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4D42EC4-8411-4A8A-8DC3-02DDCAE4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E3B50D-FD46-4FEF-87C8-724A02DE3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9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8019564-EF61-4EB3-91B4-A8F9269D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impostazioni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C2BA-D44F-4250-B44E-9621E62E1F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54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4E9A3E7-A046-484C-920B-D6DCA5D0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90A1D8-1AF6-44AB-8331-AC4AD82D47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80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3E5B56C-E51B-4A3B-B032-8C409458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front-end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755744-7C9E-476D-A2CC-0346BD04D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D7A8EC-8CA1-499E-8887-2A70D238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Ciclo di vita di un’activity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3935802-9558-419D-B509-7E375CAC9D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12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9B0E34D-39E9-4828-A42D-05303D86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D784EB-D68C-4B82-A79E-2772B3D50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6325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F25A50B-C3FF-4415-849F-D57DFE3D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delle risorse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3849AE-A2EC-44DA-8622-EA8B28408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C2E78FB-034D-4C62-9775-7885278C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Interfaccia utente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EE530F-A4EA-45F7-8C63-692510EB3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4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C586EA6-2160-4E2B-8D12-31DAE2CE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Sviluppi futuri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0F357A-C1BA-473E-9B8D-9F3230D1E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94E77FE-A012-427E-A08D-0C91C0AA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106B7E-5578-489F-BCB4-ACF82B3DE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11714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8F8DD2C-8C89-42AD-9D21-68DCD13B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8A6174-2E34-4CB3-902C-8AB4271926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84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AF1C730-88B5-4599-A29B-306E8C7B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1578E8-F970-4F83-A88F-A47FA9E41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7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7B30E6D-10A3-43E1-B9AD-6879407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223681-0321-431A-9741-4417E345C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3288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235F8B8-489A-40EE-890A-952421C3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Modellazione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DA8E3B-DE53-4279-B926-821C2FCFE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5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3FFFCE7-8896-4FB7-AA6F-AA18FA16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Processi cognitivi in un agente razionale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A8ECE3-9E00-471E-8523-831BC28FB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4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A8AE94-17A0-45AF-9CDE-12095643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51A4C9-DB55-4DBE-8363-D071D3EA8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8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225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di Office</vt:lpstr>
      <vt:lpstr>Presentazione standard di PowerPoint</vt:lpstr>
      <vt:lpstr>Sommario</vt:lpstr>
      <vt:lpstr>Descrizione e modellazione dei sistemi multi-agente</vt:lpstr>
      <vt:lpstr>Definizione di agente</vt:lpstr>
      <vt:lpstr>Caratteristiche di un agente</vt:lpstr>
      <vt:lpstr>Proprietà di un agente</vt:lpstr>
      <vt:lpstr>Modellazione di un agente</vt:lpstr>
      <vt:lpstr>Processi cognitivi in un agente razionale</vt:lpstr>
      <vt:lpstr>Definizione dell’ambiente</vt:lpstr>
      <vt:lpstr>Formalizzazione di un agente:  Ambiente</vt:lpstr>
      <vt:lpstr>Formalizzazione di un agente: Percezione</vt:lpstr>
      <vt:lpstr>Formalizzazione di un agente</vt:lpstr>
      <vt:lpstr>Formalizzazione di un agente: funzione di utilità</vt:lpstr>
      <vt:lpstr>Sintesi di un agente</vt:lpstr>
      <vt:lpstr>Sintesi di un agente:  Practical reasoning</vt:lpstr>
      <vt:lpstr>Sintesi di un agente: planning</vt:lpstr>
      <vt:lpstr>Definizione di un sistema multi-agente</vt:lpstr>
      <vt:lpstr>Elementi di un Sistema multi-agente</vt:lpstr>
      <vt:lpstr>Caratteristiche di un sistema multi-agente</vt:lpstr>
      <vt:lpstr>Struttura di un sistema multi-agente</vt:lpstr>
      <vt:lpstr>Elementi di teoria dei giochi</vt:lpstr>
      <vt:lpstr>Introduzione alla teoria dei giochi</vt:lpstr>
      <vt:lpstr>Matrice di payoff</vt:lpstr>
      <vt:lpstr>Strategia dominante</vt:lpstr>
      <vt:lpstr>Equilibrio di nash</vt:lpstr>
      <vt:lpstr>Il dilemma del prigioniero</vt:lpstr>
      <vt:lpstr>Il dilemma del prigioniero: un apparente paradosso</vt:lpstr>
      <vt:lpstr>Il torneo di axelrod</vt:lpstr>
      <vt:lpstr>Il gioco del pollo</vt:lpstr>
      <vt:lpstr>Il gioco del pollo:  matrice di payoff</vt:lpstr>
      <vt:lpstr>Realizzazione di un’Applicazione android</vt:lpstr>
      <vt:lpstr>Android os</vt:lpstr>
      <vt:lpstr>Introduzione al Gioco</vt:lpstr>
      <vt:lpstr>Regole del gioco</vt:lpstr>
      <vt:lpstr>Specifiche progettuali</vt:lpstr>
      <vt:lpstr>Modalità di gioco</vt:lpstr>
      <vt:lpstr>Formulazione PEAS</vt:lpstr>
      <vt:lpstr>Caratteristiche dell’ambiente</vt:lpstr>
      <vt:lpstr>Elementi di gioco</vt:lpstr>
      <vt:lpstr>Organizzazione del progetto</vt:lpstr>
      <vt:lpstr>Struttura del back-end</vt:lpstr>
      <vt:lpstr>Presentazione standard di PowerPoint</vt:lpstr>
      <vt:lpstr>Terreno di gioco</vt:lpstr>
      <vt:lpstr>Riempimento della mappa</vt:lpstr>
      <vt:lpstr>Presentazione standard di PowerPoint</vt:lpstr>
      <vt:lpstr>Controllore di gioco</vt:lpstr>
      <vt:lpstr>Giocatore automatico</vt:lpstr>
      <vt:lpstr>descrizione della strategia</vt:lpstr>
      <vt:lpstr>Wumpus world game</vt:lpstr>
      <vt:lpstr>Casi d’uso</vt:lpstr>
      <vt:lpstr>Estensioni dei casi d’uso: menu principale</vt:lpstr>
      <vt:lpstr>Estensioni dei casi d’uso: impostazioni</vt:lpstr>
      <vt:lpstr>Estensioni dei casi d’uso: menu di gioco</vt:lpstr>
      <vt:lpstr>Struttura del front-end</vt:lpstr>
      <vt:lpstr>Ciclo di vita di un’activity</vt:lpstr>
      <vt:lpstr>Presentazione standard di PowerPoint</vt:lpstr>
      <vt:lpstr>Organizzazione delle risorse</vt:lpstr>
      <vt:lpstr>Interfaccia utente</vt:lpstr>
      <vt:lpstr>Sviluppi futuri</vt:lpstr>
      <vt:lpstr>Strumenti utilizzati</vt:lpstr>
      <vt:lpstr>contatti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IVONNE RIZZUTO</dc:creator>
  <cp:lastModifiedBy>IVONNE RIZZUTO</cp:lastModifiedBy>
  <cp:revision>2</cp:revision>
  <dcterms:created xsi:type="dcterms:W3CDTF">2022-02-11T19:00:00Z</dcterms:created>
  <dcterms:modified xsi:type="dcterms:W3CDTF">2022-02-11T21:43:05Z</dcterms:modified>
</cp:coreProperties>
</file>